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2;&#1072;&#1088;&#1080;&#1103;\Desktop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Межличностное</a:t>
            </a:r>
            <a:r>
              <a:rPr lang="ru-RU" baseline="0"/>
              <a:t> общение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Лист1!$C$3:$C$6</c:f>
              <c:strCache>
                <c:ptCount val="4"/>
                <c:pt idx="0">
                  <c:v>невербальная коммуникация </c:v>
                </c:pt>
                <c:pt idx="1">
                  <c:v>телодвижения</c:v>
                </c:pt>
                <c:pt idx="2">
                  <c:v>голос</c:v>
                </c:pt>
                <c:pt idx="3">
                  <c:v>слова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65</c:v>
                </c:pt>
                <c:pt idx="1">
                  <c:v>55</c:v>
                </c:pt>
                <c:pt idx="2">
                  <c:v>38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4-4710-AA42-4252391C3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4427272"/>
        <c:axId val="574429240"/>
        <c:axId val="0"/>
      </c:bar3DChart>
      <c:catAx>
        <c:axId val="57442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429240"/>
        <c:crosses val="autoZero"/>
        <c:auto val="1"/>
        <c:lblAlgn val="ctr"/>
        <c:lblOffset val="100"/>
        <c:noMultiLvlLbl val="0"/>
      </c:catAx>
      <c:valAx>
        <c:axId val="57442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42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EDB3E-3573-4116-A700-E5D96770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60465A-BFCD-4D83-B305-3CB5F6330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412BD9-FA35-4A46-9A5B-DBA94D26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370D9-17B2-4606-AE88-0BED845A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6A42FD-F4E7-4823-A472-5ADA7D50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2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71D51-0F60-4F17-940D-1199129F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C76583-89D6-429F-A3E4-E385B9B9A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53B749-35F8-40DB-8AED-6AEDB77A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724136-C39E-45C7-8136-756C1734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6A910-D7D9-45DB-A209-1CEC89A3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EFAC22-7F55-458D-A7E9-FC621B851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A66C8B-E056-4219-9316-381EBCA5A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446D1-F25E-4156-9E8A-CB616011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D302B6-855F-4A6D-8424-E26480FA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B25DC-A51B-4A19-A0E9-98B222C2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2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BC677-ACE9-4365-8DF9-0BC6889F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62C5A-FE75-455E-BFCA-6BE737E9C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8FEFE-F66D-4184-8997-6D51F208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9529C7-83F5-4594-971B-373E47E9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27D3C-CFA3-42CF-A171-8335200E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C1F6C-8C24-41D8-96C5-0763BB7F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21AA17-C4DD-46A3-8114-788EE148E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A21F7D-3775-41E2-AFFA-5733ACC2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2A8CD-BA37-469D-93A0-800EE360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AABEF-1AA2-4C6A-B00F-F3283AE3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EB1D-3E31-43B5-A3FF-628EF29B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A3D04E-003A-42CB-B853-7EDEA745B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965995-EA1A-4A79-A03C-74E5D5CDC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7804EE-165F-4455-9282-CB2CC81F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993030-2273-4A48-9193-754EA182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B09211-66B3-4AC2-9E54-3B71595B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C9633-A6FA-471A-BB39-C00590C9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DA8031-48D3-4638-A493-460F71993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1A63F-9111-4F35-B65D-2A55107ED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2675EF-1032-42D0-A8E0-249CF2946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977CD8-A969-4652-8C9B-88603D1D3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0A246B-9D19-4ACE-B454-4E52E677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718463A-5BEE-419B-9C0B-E63F4158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93C6A1-C42B-4276-B695-1C4AB5B0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5A19A-9BAF-4FF2-A925-FB0410A4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6D3641-2E41-4C43-97C9-514F2F66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27A52AE-EFB1-4DA4-B5FD-9AF21A1C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9B4E88-B80F-45FF-ABE5-B767AEB0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3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D60A18-F924-4B09-86FD-A90F5F19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360E12-5E7F-4C20-A5EF-26B5E8CD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02CC9B-B416-429A-A1D2-B7AF8B64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57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EFF68-4E69-4F16-B27F-8700328F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FCF61E-433C-45D7-834E-726AE7C30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104294-30AC-42D9-9079-40FE984DE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44CA79-A32E-4CDE-A377-1BA8E3F6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D6F1BC-67FB-4039-9E78-A4541C68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43DF4A-50AB-42FC-8B35-6AE19531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8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BCABC-F6D4-4E74-9D6A-155469F9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1D1DDB-B98B-4E2B-AC97-C5E83253D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1EC152-7F30-48FF-A7FE-F38FB3F8E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EEAC59-864E-4D05-8B6C-425C3FD8E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0A403E-276F-4CAA-84FF-C53579652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A21E0E-B32E-4AF3-848C-2B116812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1078F-6AC0-4CB0-B2D9-EE2DF29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6EC12D-4712-4156-92FA-2B097B927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46BE8C-5CC3-423F-8197-454119DC4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7180-7F80-4094-AE27-7B64D68CD80C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04587E-1755-4260-B870-02F8608ED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1A75CC-1A24-4741-A498-8F8253D72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C006-279F-4977-BE69-BC8DCEC73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2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9E0F2-7950-4E06-A717-77B09DEE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186" y="365125"/>
            <a:ext cx="10404613" cy="708301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Деловая коммуникация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6B64583-07A2-456C-B7BC-41797EDD0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606022"/>
              </p:ext>
            </p:extLst>
          </p:nvPr>
        </p:nvGraphicFramePr>
        <p:xfrm>
          <a:off x="5367365" y="1671891"/>
          <a:ext cx="6444085" cy="393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08BBAAA-B5FB-4617-BEFF-844D538E5B75}"/>
              </a:ext>
            </a:extLst>
          </p:cNvPr>
          <p:cNvSpPr txBox="1"/>
          <p:nvPr/>
        </p:nvSpPr>
        <p:spPr>
          <a:xfrm>
            <a:off x="862615" y="1485448"/>
            <a:ext cx="440279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межличностном общении невербальная коммуникация передает 65% всей информации. </a:t>
            </a:r>
          </a:p>
          <a:p>
            <a:r>
              <a:rPr lang="ru-RU" dirty="0"/>
              <a:t>При выражении отношения телодвижения передают 55% информации, голос – 38%, </a:t>
            </a:r>
          </a:p>
          <a:p>
            <a:r>
              <a:rPr lang="ru-RU" dirty="0"/>
              <a:t>а слова – всего 7%. </a:t>
            </a:r>
          </a:p>
          <a:p>
            <a:r>
              <a:rPr lang="ru-RU" dirty="0"/>
              <a:t>Это объясняется тем, что кинемы часто употребляются неосознанно, воспринимаются непосредственно и поэтому сильнее воздействуют, передают тончайшие оттенки отношения, оценки, эмоций, а также могут передавать информацию, которую трудно или неудобно выразить словом. </a:t>
            </a:r>
          </a:p>
          <a:p>
            <a:r>
              <a:rPr lang="ru-RU" dirty="0"/>
              <a:t>В целом, всю невербальную часть коммуникации можно дифференцировать на кинетические и проксемические параметры</a:t>
            </a:r>
          </a:p>
        </p:txBody>
      </p:sp>
    </p:spTree>
    <p:extLst>
      <p:ext uri="{BB962C8B-B14F-4D97-AF65-F5344CB8AC3E}">
        <p14:creationId xmlns:p14="http://schemas.microsoft.com/office/powerpoint/2010/main" val="2298213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87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Деловая коммуникация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коммуникация</dc:title>
  <dc:creator>Мария Симакова</dc:creator>
  <cp:lastModifiedBy>Мария Симакова</cp:lastModifiedBy>
  <cp:revision>2</cp:revision>
  <dcterms:created xsi:type="dcterms:W3CDTF">2021-12-06T07:00:18Z</dcterms:created>
  <dcterms:modified xsi:type="dcterms:W3CDTF">2021-12-06T07:20:53Z</dcterms:modified>
</cp:coreProperties>
</file>